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9B4"/>
    <a:srgbClr val="FF197C"/>
    <a:srgbClr val="1FB79C"/>
    <a:srgbClr val="6B1721"/>
    <a:srgbClr val="1C5052"/>
    <a:srgbClr val="B58024"/>
    <a:srgbClr val="348E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38CCA-0155-4CEE-A6E8-67841A88914C}" v="13" dt="2024-06-08T18:16:09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>
        <p:scale>
          <a:sx n="66" d="100"/>
          <a:sy n="66" d="100"/>
        </p:scale>
        <p:origin x="451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03-3457-4039-BA4A-60514612ACFF}" type="datetimeFigureOut">
              <a:rPr lang="pt-BR" smtClean="0"/>
              <a:t>08/06/2024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DE248-7F3F-4909-A1B9-3015C50412F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310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2D3CBD95-4D2A-D258-655F-A75DF20233C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17784" y="4786940"/>
            <a:ext cx="10196263" cy="93415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Autores e Coautores</a:t>
            </a:r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13627410-EE42-346C-547E-3BD1B6F8C7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617785" y="2865119"/>
            <a:ext cx="10196262" cy="1916853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5000">
                <a:solidFill>
                  <a:schemeClr val="tx1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r>
              <a:rPr lang="pt-BR" dirty="0"/>
              <a:t>Título do Trabalho</a:t>
            </a:r>
          </a:p>
        </p:txBody>
      </p:sp>
    </p:spTree>
    <p:extLst>
      <p:ext uri="{BB962C8B-B14F-4D97-AF65-F5344CB8AC3E}">
        <p14:creationId xmlns:p14="http://schemas.microsoft.com/office/powerpoint/2010/main" val="979270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A47-A7DA-816A-E269-2EDA0D081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26981D6-899D-F1C0-3196-1477638DF9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060972-9D8E-CF27-D510-7FDE55B4D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9F1E008-A141-00AB-E86F-36C4BF486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4C3059-999E-1D54-411E-34FCD466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884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85BD6FB-7D70-1328-F573-CD7397219B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C36D88A-CC84-6C7E-5E68-CF166800A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1D12EA-1ABF-82D1-6CED-1CBD0DDF4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F9B3C14-785C-5979-2690-29B9368AE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6D69DE-561F-C020-63EE-86F7FA60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432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76D50D-FC3A-32DE-C9FE-027018E6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0043" y="6557763"/>
            <a:ext cx="2743200" cy="231423"/>
          </a:xfrm>
        </p:spPr>
        <p:txBody>
          <a:bodyPr anchor="ctr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B256BFA4-0ABA-0E24-CA83-3662109613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72861" y="23814"/>
            <a:ext cx="9310381" cy="699668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rgbClr val="FFFF00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pPr lvl="0"/>
            <a:endParaRPr lang="pt-BR" dirty="0"/>
          </a:p>
        </p:txBody>
      </p:sp>
      <p:sp>
        <p:nvSpPr>
          <p:cNvPr id="10" name="Espaço Reservado para Conteúdo 9">
            <a:extLst>
              <a:ext uri="{FF2B5EF4-FFF2-40B4-BE49-F238E27FC236}">
                <a16:creationId xmlns:a16="http://schemas.microsoft.com/office/drawing/2014/main" id="{4CB7515C-8B2D-B3F1-4070-064E42FB624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08756" y="1225900"/>
            <a:ext cx="11774487" cy="5208766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>
                <a:latin typeface="Bell MT" panose="02020503060305020303" pitchFamily="18" charset="0"/>
              </a:defRPr>
            </a:lvl2pPr>
            <a:lvl3pPr>
              <a:defRPr>
                <a:latin typeface="Bell MT" panose="02020503060305020303" pitchFamily="18" charset="0"/>
              </a:defRPr>
            </a:lvl3pPr>
            <a:lvl4pPr>
              <a:defRPr>
                <a:latin typeface="Bell MT" panose="02020503060305020303" pitchFamily="18" charset="0"/>
              </a:defRPr>
            </a:lvl4pPr>
            <a:lvl5pPr>
              <a:defRPr>
                <a:latin typeface="Bell MT" panose="02020503060305020303" pitchFamily="18" charset="0"/>
              </a:defRPr>
            </a:lvl5pPr>
          </a:lstStyle>
          <a:p>
            <a:pPr lvl="0"/>
            <a:r>
              <a:rPr lang="pt-BR" dirty="0"/>
              <a:t>Inserir conteúdo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E0DB28E-106A-B7DD-8927-24FC26665894}"/>
              </a:ext>
            </a:extLst>
          </p:cNvPr>
          <p:cNvSpPr txBox="1"/>
          <p:nvPr userDrawn="1"/>
        </p:nvSpPr>
        <p:spPr>
          <a:xfrm>
            <a:off x="208756" y="6511892"/>
            <a:ext cx="8925196" cy="3231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t-BR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Simpósio Internacional Interdisciplinar em Cultura e Sociedade e XI Semana Acadêmica do </a:t>
            </a:r>
            <a:r>
              <a:rPr lang="pt-BR" sz="1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PGCult</a:t>
            </a:r>
            <a:endParaRPr lang="pt-BR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785E31-A133-3868-9A66-0E1CFFCD9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BE0472-82DF-C34C-21DC-74B8E564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1DF8DC-C79C-7E75-3D96-B757424E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C4FBE90-8D26-8B09-32FD-B727D96A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CE42A7-33E1-BC4B-69FF-8B9BC307E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6840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0B73EA-852A-40DA-04D9-A3100E445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ADD522-C664-7154-0531-575CF6CB3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06F2AC-5733-2BEB-2125-B00730F04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43EBF06-CC8D-9D02-19FF-1B0322AC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F90196-A417-907A-0A97-E57B1516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179C2BA-81B9-A849-32ED-2F88316BA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090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C49E80-8014-FEE6-FB3F-21FC05B20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4F78A7B-5D1B-7B87-B73B-98D8B28BD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04545CE-31BE-B7E7-710F-99271B93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210403B-612F-00DA-8753-C230DDE1EF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0AB8B88-1F1B-0DDD-DF11-72D543EA7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A6FEAF-F79D-8F84-89FA-28EA23720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0866E3F-9B51-5259-CE1D-8160F0DC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E8CE3C7-CFF2-AA20-9EE8-6090AB2B8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78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06DC5E-C5E9-D795-8686-FFC4ABB82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3F4B5E7-FB02-D0D3-E671-CFD5AB7E9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1449734-A4A7-A463-9E01-5FF258DB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923E827-2148-431E-E5A7-42D3DCD63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50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BCA23AC-33A1-E34B-782A-1F5F6D0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CBF2534-BDFE-34C3-BFB7-8500DC2E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91F5923-5635-A8D2-6AB0-F8058A79D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535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75C976-94C6-4967-5E26-A59460406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0EF587-063C-79DD-77B5-61677A7FAA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851D962-8A42-CF15-FB07-D52BE6A72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05B1414-2A7C-8108-322F-7BDD30AFC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C1A938F-6B7C-7F6D-609B-207F3675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D5233-11F4-65C0-7A29-DB5AEDC1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4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8A398-643B-6321-57DE-5ADFEE87D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4B0ED83-2196-2650-FC16-D0DD6DE9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5A9BFA-F604-ED47-D757-5DEF26D70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8355DE1-5CFD-01AD-5441-6CD3EFE8B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A2BD3C-B74D-C743-66BE-2E0E4E0C9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25896E8-3C03-5B1E-70CE-00A2D57E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88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591EA613-479B-4EFC-7BB7-0AA3AFFFF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A9EF2AF-B4B4-CA56-57B2-9E2B03874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5B28A1-B32A-00C6-9EB5-302A484051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7571A9-66B8-26C7-6847-AAB91CE1C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EC8277-136A-F7A6-571D-622A778303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51239-973F-4C05-9DD6-18F2DB3B3AA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0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>
            <a:extLst>
              <a:ext uri="{FF2B5EF4-FFF2-40B4-BE49-F238E27FC236}">
                <a16:creationId xmlns:a16="http://schemas.microsoft.com/office/drawing/2014/main" id="{1C1A6E24-57BA-3DB2-D860-EBCDB7B53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B103CB-85BB-ECA4-608B-C7743FC63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884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D849F8A8-B87E-7836-AACB-A5586D7C8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51239-973F-4C05-9DD6-18F2DB3B3AAF}" type="slidenum">
              <a:rPr lang="pt-BR" smtClean="0"/>
              <a:pPr/>
              <a:t>2</a:t>
            </a:fld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D2768A1-8096-99BB-5A7F-66583E1742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D96830-8468-7424-D2C3-6C84770EC4AD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362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9" baseType="lpstr">
      <vt:lpstr>Aharoni</vt:lpstr>
      <vt:lpstr>Arial</vt:lpstr>
      <vt:lpstr>Bell MT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Sansão Hortegal Neto</dc:creator>
  <cp:lastModifiedBy>Sansão Hortegal</cp:lastModifiedBy>
  <cp:revision>2</cp:revision>
  <dcterms:created xsi:type="dcterms:W3CDTF">2022-08-03T11:57:15Z</dcterms:created>
  <dcterms:modified xsi:type="dcterms:W3CDTF">2024-06-08T18:20:25Z</dcterms:modified>
</cp:coreProperties>
</file>